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8"/>
    <p:restoredTop sz="94666"/>
  </p:normalViewPr>
  <p:slideViewPr>
    <p:cSldViewPr snapToGrid="0" snapToObjects="1">
      <p:cViewPr varScale="1">
        <p:scale>
          <a:sx n="129" d="100"/>
          <a:sy n="129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 to Vehicle CAN Bus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 Booker &amp; Braeden Burrows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Testing</a:t>
            </a:r>
            <a:endParaRPr/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413" y="1071950"/>
            <a:ext cx="5903174" cy="39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OS/Phone Brand Testing</a:t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637" y="2078338"/>
            <a:ext cx="6112725" cy="185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esent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1381"/>
            <a:ext cx="9143999" cy="50376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00" y="1620650"/>
            <a:ext cx="8252400" cy="240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OBD-II Modes</a:t>
            </a:r>
            <a:endParaRPr/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438" y="1379975"/>
            <a:ext cx="6897125" cy="28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2458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Bus</a:t>
            </a: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953275"/>
            <a:ext cx="8520600" cy="3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is a serial bus protocol that allows microcontrollers to communicate with each other without complex and dedicated wiring.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portion of the CAN message is made up of the message length, the OBD-II mode, the process ID and the data.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575" y="2376050"/>
            <a:ext cx="6267175" cy="23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Program</a:t>
            </a: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arduino program is divided into two major sections.</a:t>
            </a:r>
            <a:endParaRPr sz="2000"/>
          </a:p>
          <a:p>
            <a:pPr marL="457200" lvl="0" indent="-355600" rtl="0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The setup function. </a:t>
            </a:r>
            <a:endParaRPr sz="20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Initializes all variables and serial communication for both the CAN bus and bluetooth.</a:t>
            </a:r>
            <a:endParaRPr sz="16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The main loop.</a:t>
            </a:r>
            <a:endParaRPr sz="20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Uses information sent using bluetooth from the android device to request data from the vehicle.</a:t>
            </a:r>
            <a:endParaRPr sz="16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Send this data to the android device via bluetooth.</a:t>
            </a:r>
            <a:endParaRPr sz="16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581425"/>
            <a:ext cx="8520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Android Application</a:t>
            </a:r>
            <a:endParaRPr sz="4800"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638" y="1929763"/>
            <a:ext cx="2382725" cy="23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388" y="352038"/>
            <a:ext cx="2497225" cy="443942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731" y="373775"/>
            <a:ext cx="2478539" cy="439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Page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Diagnostic Page</a:t>
            </a:r>
            <a:endParaRPr/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900" y="445025"/>
            <a:ext cx="2455258" cy="4364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135</Words>
  <Application>Microsoft Macintosh PowerPoint</Application>
  <PresentationFormat>On-screen Show (16:9)</PresentationFormat>
  <Paragraphs>20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Open Sans</vt:lpstr>
      <vt:lpstr>PT Sans Narrow</vt:lpstr>
      <vt:lpstr>Tropic</vt:lpstr>
      <vt:lpstr>Access to Vehicle CAN Bus</vt:lpstr>
      <vt:lpstr>System Architecture</vt:lpstr>
      <vt:lpstr>OBD-II Modes</vt:lpstr>
      <vt:lpstr>CAN Bus</vt:lpstr>
      <vt:lpstr>Arduino Program</vt:lpstr>
      <vt:lpstr>Android Application</vt:lpstr>
      <vt:lpstr>Home Page</vt:lpstr>
      <vt:lpstr>Dashboard Page</vt:lpstr>
      <vt:lpstr>Diagnostic Page</vt:lpstr>
      <vt:lpstr>Vehicle Testing</vt:lpstr>
      <vt:lpstr>OS/Phone Brand Testing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to Vehicle CAN Bus</dc:title>
  <cp:lastModifiedBy>Microsoft Office User</cp:lastModifiedBy>
  <cp:revision>2</cp:revision>
  <dcterms:modified xsi:type="dcterms:W3CDTF">2018-04-11T21:50:05Z</dcterms:modified>
</cp:coreProperties>
</file>